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51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51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44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5: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/>
              <a:t>Riot API Bootcamp syllabus</a:t>
            </a:r>
            <a:endParaRPr lang="en-US" sz="9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10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5433134"/>
            <a:ext cx="6688994" cy="11023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Project-5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742054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Determine number of roles (TOP, MID, </a:t>
            </a:r>
            <a:r>
              <a:rPr lang="en-US" sz="2000" i="1" dirty="0" err="1"/>
              <a:t>etc</a:t>
            </a:r>
            <a:r>
              <a:rPr lang="en-US" sz="2000" i="1" dirty="0"/>
              <a:t>) on the challenger ladder using the last 5 games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D9F223-918A-45AF-9B53-56AB9E5E2182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71af3243-3dd4-4a8d-8c0d-dd76da1f02a5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713</TotalTime>
  <Words>438</Words>
  <Application>Microsoft Office PowerPoint</Application>
  <PresentationFormat>Widescreen</PresentationFormat>
  <Paragraphs>69</Paragraphs>
  <Slides>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5: Project</vt:lpstr>
      <vt:lpstr>What is the purpose of this course?</vt:lpstr>
      <vt:lpstr>Who am i?</vt:lpstr>
      <vt:lpstr>Riot API Bootcamp syllabus</vt:lpstr>
      <vt:lpstr>Project-5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53</cp:revision>
  <dcterms:created xsi:type="dcterms:W3CDTF">2020-12-14T19:35:28Z</dcterms:created>
  <dcterms:modified xsi:type="dcterms:W3CDTF">2022-02-18T20:02:42Z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